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9" r:id="rId3"/>
    <p:sldId id="263" r:id="rId4"/>
    <p:sldId id="264" r:id="rId5"/>
    <p:sldId id="271" r:id="rId6"/>
    <p:sldId id="27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78E9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4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6300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006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6570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596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7801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4379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0497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377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918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2671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664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35B5104-1BCB-4297-AC00-A253CA0F63F6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5FB9E6BE-2CFE-4681-9F62-F06C25E362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5843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schermata, Carattere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776F3157-0DEB-BA75-E772-A1CC98D01E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5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A8EB6-1A03-048C-AB30-0A46628F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E919B8CC-E25F-E241-6C36-9889AF0AED31}"/>
              </a:ext>
            </a:extLst>
          </p:cNvPr>
          <p:cNvSpPr txBox="1">
            <a:spLocks/>
          </p:cNvSpPr>
          <p:nvPr/>
        </p:nvSpPr>
        <p:spPr>
          <a:xfrm>
            <a:off x="0" y="375072"/>
            <a:ext cx="12192000" cy="437728"/>
          </a:xfrm>
          <a:prstGeom prst="rect">
            <a:avLst/>
          </a:prstGeom>
          <a:solidFill>
            <a:schemeClr val="accent3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algn="ctr">
              <a:buNone/>
            </a:pPr>
            <a:r>
              <a:rPr lang="it-IT" sz="2800" dirty="0"/>
              <a:t>Affitto Campo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634C8CDC-B282-C0FF-4D8F-0165970558D4}"/>
              </a:ext>
            </a:extLst>
          </p:cNvPr>
          <p:cNvSpPr txBox="1">
            <a:spLocks/>
          </p:cNvSpPr>
          <p:nvPr/>
        </p:nvSpPr>
        <p:spPr>
          <a:xfrm>
            <a:off x="2072986" y="833968"/>
            <a:ext cx="8046028" cy="4377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800" i="1" dirty="0"/>
              <a:t>1 ora o più di accesso esclusivo alla struttura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7395C9F-4B28-8D7F-BF38-2332825C3139}"/>
              </a:ext>
            </a:extLst>
          </p:cNvPr>
          <p:cNvSpPr txBox="1">
            <a:spLocks/>
          </p:cNvSpPr>
          <p:nvPr/>
        </p:nvSpPr>
        <p:spPr>
          <a:xfrm>
            <a:off x="919480" y="2729071"/>
            <a:ext cx="10515600" cy="2111058"/>
          </a:xfrm>
          <a:prstGeom prst="rect">
            <a:avLst/>
          </a:prstGeom>
          <a:noFill/>
          <a:ln w="0">
            <a:noFill/>
          </a:ln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strike="noStrike" spc="-1" dirty="0">
                <a:latin typeface="Aptos"/>
              </a:rPr>
              <a:t>Ora </a:t>
            </a:r>
            <a:r>
              <a:rPr lang="en-US" sz="2000" b="1" strike="noStrike" spc="-1" dirty="0" err="1">
                <a:latin typeface="Aptos"/>
              </a:rPr>
              <a:t>singola</a:t>
            </a:r>
            <a:r>
              <a:rPr lang="en-US" sz="2000" b="1" strike="noStrike" spc="-1" dirty="0">
                <a:latin typeface="Aptos"/>
              </a:rPr>
              <a:t>: </a:t>
            </a:r>
            <a:r>
              <a:rPr lang="en-US" sz="2000" b="1" u="sng" spc="-1" dirty="0">
                <a:solidFill>
                  <a:srgbClr val="00B050"/>
                </a:solidFill>
                <a:latin typeface="Aptos"/>
              </a:rPr>
              <a:t>20 €</a:t>
            </a:r>
          </a:p>
          <a:p>
            <a:pPr marL="0" indent="0" algn="ctr">
              <a:buNone/>
            </a:pPr>
            <a:endParaRPr lang="en-US" sz="2000" b="1" u="sng" strike="noStrike" spc="-1" dirty="0">
              <a:solidFill>
                <a:srgbClr val="00B0F0"/>
              </a:solidFill>
              <a:latin typeface="Aptos"/>
            </a:endParaRPr>
          </a:p>
          <a:p>
            <a:pPr marL="0" indent="0" algn="ctr">
              <a:buNone/>
            </a:pPr>
            <a:r>
              <a:rPr lang="en-US" sz="2000" b="1" strike="noStrike" spc="-1" dirty="0">
                <a:latin typeface="Aptos"/>
              </a:rPr>
              <a:t>Due ore di fila: </a:t>
            </a:r>
            <a:r>
              <a:rPr lang="en-US" sz="2000" b="1" u="sng" strike="noStrike" spc="-1" dirty="0">
                <a:solidFill>
                  <a:srgbClr val="00B050"/>
                </a:solidFill>
                <a:latin typeface="Aptos"/>
              </a:rPr>
              <a:t>30 €</a:t>
            </a:r>
          </a:p>
          <a:p>
            <a:pPr marL="0" indent="0" algn="ctr">
              <a:buNone/>
            </a:pPr>
            <a:endParaRPr lang="en-US" sz="2000" b="1" u="sng" strike="noStrike" spc="-1" dirty="0">
              <a:solidFill>
                <a:srgbClr val="FF0000"/>
              </a:solidFill>
              <a:latin typeface="Aptos"/>
            </a:endParaRPr>
          </a:p>
          <a:p>
            <a:pPr marL="0" indent="0" algn="ctr">
              <a:buNone/>
            </a:pPr>
            <a:r>
              <a:rPr lang="en-US" sz="2000" b="1" strike="noStrike" spc="-1" dirty="0" err="1">
                <a:latin typeface="Aptos"/>
              </a:rPr>
              <a:t>Pacchetto</a:t>
            </a:r>
            <a:r>
              <a:rPr lang="en-US" sz="2000" b="1" strike="noStrike" spc="-1" dirty="0">
                <a:latin typeface="Aptos"/>
              </a:rPr>
              <a:t> 10 ore: </a:t>
            </a:r>
            <a:r>
              <a:rPr lang="en-US" sz="2000" b="1" u="sng" spc="-1" dirty="0">
                <a:solidFill>
                  <a:srgbClr val="00B050"/>
                </a:solidFill>
                <a:latin typeface="Aptos"/>
              </a:rPr>
              <a:t>175</a:t>
            </a:r>
            <a:r>
              <a:rPr lang="en-US" sz="2000" b="1" u="sng" strike="noStrike" spc="-1" dirty="0">
                <a:solidFill>
                  <a:srgbClr val="00B050"/>
                </a:solidFill>
                <a:latin typeface="Aptos"/>
              </a:rPr>
              <a:t> €</a:t>
            </a:r>
          </a:p>
          <a:p>
            <a:pPr marL="0" indent="0" algn="ctr">
              <a:buNone/>
            </a:pPr>
            <a:endParaRPr lang="en-US" sz="2000" b="1" u="sng" spc="-1" dirty="0">
              <a:solidFill>
                <a:srgbClr val="FF0000"/>
              </a:solidFill>
              <a:latin typeface="Aptos"/>
            </a:endParaRPr>
          </a:p>
          <a:p>
            <a:pPr marL="0" indent="0" algn="ctr">
              <a:buNone/>
            </a:pPr>
            <a:endParaRPr lang="en-US" sz="2000" b="1" u="sng" strike="noStrike" spc="-1" dirty="0">
              <a:solidFill>
                <a:srgbClr val="FF0000"/>
              </a:solidFill>
              <a:latin typeface="Aptos"/>
            </a:endParaRPr>
          </a:p>
          <a:p>
            <a:pPr marL="0" indent="0" algn="ctr">
              <a:buNone/>
            </a:pPr>
            <a:endParaRPr lang="en-US" sz="2000" b="1" u="sng" strike="noStrike" spc="-1" dirty="0">
              <a:solidFill>
                <a:srgbClr val="FF0000"/>
              </a:solidFill>
              <a:latin typeface="Aptos"/>
            </a:endParaRPr>
          </a:p>
          <a:p>
            <a:pPr marL="0" indent="0" algn="ctr">
              <a:buNone/>
            </a:pPr>
            <a:endParaRPr lang="en-US" sz="2000" strike="noStrike" spc="-1" dirty="0">
              <a:latin typeface="Aptos"/>
            </a:endParaRPr>
          </a:p>
          <a:p>
            <a:pPr marL="0" indent="0" algn="ctr">
              <a:buNone/>
            </a:pPr>
            <a:endParaRPr lang="en-US" sz="1400" b="1" u="sng" strike="noStrike" spc="-1" dirty="0">
              <a:solidFill>
                <a:srgbClr val="00B0F0"/>
              </a:solidFill>
              <a:latin typeface="Aptos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000" spc="-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992699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43E2C9-461B-AE62-7659-E23199AFE9AC}"/>
              </a:ext>
            </a:extLst>
          </p:cNvPr>
          <p:cNvSpPr txBox="1">
            <a:spLocks/>
          </p:cNvSpPr>
          <p:nvPr/>
        </p:nvSpPr>
        <p:spPr>
          <a:xfrm>
            <a:off x="0" y="375072"/>
            <a:ext cx="12192000" cy="437728"/>
          </a:xfrm>
          <a:prstGeom prst="rect">
            <a:avLst/>
          </a:prstGeom>
          <a:solidFill>
            <a:srgbClr val="FFC0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algn="ctr">
              <a:buNone/>
            </a:pPr>
            <a:r>
              <a:rPr lang="it-IT" sz="2800" b="1" dirty="0"/>
              <a:t>Lezioni Private</a:t>
            </a:r>
          </a:p>
          <a:p>
            <a:pPr marL="0" indent="0" algn="ctr">
              <a:buNone/>
            </a:pPr>
            <a:endParaRPr lang="it-IT" sz="2800" b="1" dirty="0"/>
          </a:p>
          <a:p>
            <a:pPr marL="0" indent="0" algn="ctr">
              <a:buNone/>
            </a:pPr>
            <a:r>
              <a:rPr lang="it-IT" sz="2800" dirty="0"/>
              <a:t> 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C9CE02D1-7B43-3A9F-314B-E3D527B3E8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645350"/>
              </p:ext>
            </p:extLst>
          </p:nvPr>
        </p:nvGraphicFramePr>
        <p:xfrm>
          <a:off x="822960" y="1726352"/>
          <a:ext cx="10546080" cy="4787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6520">
                  <a:extLst>
                    <a:ext uri="{9D8B030D-6E8A-4147-A177-3AD203B41FA5}">
                      <a16:colId xmlns:a16="http://schemas.microsoft.com/office/drawing/2014/main" val="2054286091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3565584171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2323195590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1458647130"/>
                    </a:ext>
                  </a:extLst>
                </a:gridCol>
              </a:tblGrid>
              <a:tr h="95741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TIPOLOGIA DI LEZIONE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DESCRIZIONE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COSTO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PACCHETTO 10 LEZIONI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169420"/>
                  </a:ext>
                </a:extLst>
              </a:tr>
              <a:tr h="95741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SINGOLA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Un'ora per una persona col maestro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355 €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4481671"/>
                  </a:ext>
                </a:extLst>
              </a:tr>
              <a:tr h="95741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DOPPIA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Un'ora per due persone col maestro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44 € (22 € a persona)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418 € (209 € a persona)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2337027"/>
                  </a:ext>
                </a:extLst>
              </a:tr>
              <a:tr h="95741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TRIPLA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Un'ora per tre persone col maestro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60 € (20 € a persona)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74364581"/>
                  </a:ext>
                </a:extLst>
              </a:tr>
              <a:tr h="95741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GRUPPO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Un'ora per quattro persone col maestro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80 € (20 € a persona)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4136744"/>
                  </a:ext>
                </a:extLst>
              </a:tr>
            </a:tbl>
          </a:graphicData>
        </a:graphic>
      </p:graphicFrame>
      <p:sp>
        <p:nvSpPr>
          <p:cNvPr id="4" name="Titolo 1">
            <a:extLst>
              <a:ext uri="{FF2B5EF4-FFF2-40B4-BE49-F238E27FC236}">
                <a16:creationId xmlns:a16="http://schemas.microsoft.com/office/drawing/2014/main" id="{E439AF26-A622-C3F7-86F7-901C1B0E27B4}"/>
              </a:ext>
            </a:extLst>
          </p:cNvPr>
          <p:cNvSpPr txBox="1">
            <a:spLocks/>
          </p:cNvSpPr>
          <p:nvPr/>
        </p:nvSpPr>
        <p:spPr>
          <a:xfrm>
            <a:off x="2072986" y="833968"/>
            <a:ext cx="8046028" cy="4377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800" i="1" dirty="0"/>
              <a:t>Campo in terra rossa</a:t>
            </a:r>
          </a:p>
        </p:txBody>
      </p:sp>
    </p:spTree>
    <p:extLst>
      <p:ext uri="{BB962C8B-B14F-4D97-AF65-F5344CB8AC3E}">
        <p14:creationId xmlns:p14="http://schemas.microsoft.com/office/powerpoint/2010/main" val="763287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ED10-613B-0D7B-9ED0-7AC5A3014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7572B8-6DAF-B998-8142-ADF41CEF2A33}"/>
              </a:ext>
            </a:extLst>
          </p:cNvPr>
          <p:cNvSpPr txBox="1">
            <a:spLocks/>
          </p:cNvSpPr>
          <p:nvPr/>
        </p:nvSpPr>
        <p:spPr>
          <a:xfrm>
            <a:off x="0" y="375072"/>
            <a:ext cx="12192000" cy="437728"/>
          </a:xfrm>
          <a:prstGeom prst="rect">
            <a:avLst/>
          </a:prstGeom>
          <a:solidFill>
            <a:srgbClr val="F878E9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algn="ctr">
              <a:buNone/>
            </a:pPr>
            <a:r>
              <a:rPr lang="it-IT" sz="2800" b="1" dirty="0"/>
              <a:t>Scuola Tennis Bambini</a:t>
            </a:r>
          </a:p>
          <a:p>
            <a:pPr marL="0" indent="0" algn="ctr">
              <a:buNone/>
            </a:pPr>
            <a:r>
              <a:rPr lang="it-IT" sz="2800" dirty="0"/>
              <a:t> 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3595C751-C680-91CC-734B-32CFC340B515}"/>
              </a:ext>
            </a:extLst>
          </p:cNvPr>
          <p:cNvGraphicFramePr>
            <a:graphicFrameLocks noGrp="1"/>
          </p:cNvGraphicFramePr>
          <p:nvPr/>
        </p:nvGraphicFramePr>
        <p:xfrm>
          <a:off x="1062037" y="1396578"/>
          <a:ext cx="10067925" cy="5092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5975">
                  <a:extLst>
                    <a:ext uri="{9D8B030D-6E8A-4147-A177-3AD203B41FA5}">
                      <a16:colId xmlns:a16="http://schemas.microsoft.com/office/drawing/2014/main" val="2054286091"/>
                    </a:ext>
                  </a:extLst>
                </a:gridCol>
                <a:gridCol w="3355975">
                  <a:extLst>
                    <a:ext uri="{9D8B030D-6E8A-4147-A177-3AD203B41FA5}">
                      <a16:colId xmlns:a16="http://schemas.microsoft.com/office/drawing/2014/main" val="3565584171"/>
                    </a:ext>
                  </a:extLst>
                </a:gridCol>
                <a:gridCol w="3355975">
                  <a:extLst>
                    <a:ext uri="{9D8B030D-6E8A-4147-A177-3AD203B41FA5}">
                      <a16:colId xmlns:a16="http://schemas.microsoft.com/office/drawing/2014/main" val="2323195590"/>
                    </a:ext>
                  </a:extLst>
                </a:gridCol>
              </a:tblGrid>
              <a:tr h="1421549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TIPOLOGIA DI LEZIONE</a:t>
                      </a:r>
                    </a:p>
                  </a:txBody>
                  <a:tcPr marL="7620" marR="7620" marT="7620" marB="0" anchor="ctr">
                    <a:solidFill>
                      <a:srgbClr val="F878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DESCRIZIONE</a:t>
                      </a:r>
                    </a:p>
                  </a:txBody>
                  <a:tcPr marL="7620" marR="7620" marT="7620" marB="0" anchor="ctr">
                    <a:solidFill>
                      <a:srgbClr val="F878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COSTO</a:t>
                      </a:r>
                    </a:p>
                  </a:txBody>
                  <a:tcPr marL="7620" marR="7620" marT="7620" marB="0" anchor="ctr">
                    <a:solidFill>
                      <a:srgbClr val="F878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169420"/>
                  </a:ext>
                </a:extLst>
              </a:tr>
              <a:tr h="367072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Collettiva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Un'ora di scuola tennis per tutte le fasce di età fra i 4 e i 17 anni.</a:t>
                      </a:r>
                    </a:p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Gruppi di insegnamento e perfezionamento della disciplina per tutti i livelli di gioco.</a:t>
                      </a:r>
                    </a:p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Partecipazione che si conferma con un messaggio al maestro di volta in volta (senza impegno quindi).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10 €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4481671"/>
                  </a:ext>
                </a:extLst>
              </a:tr>
            </a:tbl>
          </a:graphicData>
        </a:graphic>
      </p:graphicFrame>
      <p:sp>
        <p:nvSpPr>
          <p:cNvPr id="4" name="Titolo 1">
            <a:extLst>
              <a:ext uri="{FF2B5EF4-FFF2-40B4-BE49-F238E27FC236}">
                <a16:creationId xmlns:a16="http://schemas.microsoft.com/office/drawing/2014/main" id="{162E2D82-0042-3D24-9A15-4E99833BE9FB}"/>
              </a:ext>
            </a:extLst>
          </p:cNvPr>
          <p:cNvSpPr txBox="1">
            <a:spLocks/>
          </p:cNvSpPr>
          <p:nvPr/>
        </p:nvSpPr>
        <p:spPr>
          <a:xfrm>
            <a:off x="2072986" y="833968"/>
            <a:ext cx="8046028" cy="4377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800" i="1" dirty="0"/>
              <a:t>Tutte le mattine dalle 9 alle 10 e dalle 10 alle 11</a:t>
            </a:r>
          </a:p>
        </p:txBody>
      </p:sp>
    </p:spTree>
    <p:extLst>
      <p:ext uri="{BB962C8B-B14F-4D97-AF65-F5344CB8AC3E}">
        <p14:creationId xmlns:p14="http://schemas.microsoft.com/office/powerpoint/2010/main" val="215449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10B26-C1C7-03F0-A970-14CA66C78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E49873-74A7-A028-019F-AB9F989EAEB8}"/>
              </a:ext>
            </a:extLst>
          </p:cNvPr>
          <p:cNvSpPr txBox="1">
            <a:spLocks/>
          </p:cNvSpPr>
          <p:nvPr/>
        </p:nvSpPr>
        <p:spPr>
          <a:xfrm>
            <a:off x="0" y="375072"/>
            <a:ext cx="12192000" cy="437728"/>
          </a:xfrm>
          <a:prstGeom prst="rect">
            <a:avLst/>
          </a:prstGeom>
          <a:solidFill>
            <a:srgbClr val="00B0F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algn="ctr">
              <a:buNone/>
            </a:pPr>
            <a:r>
              <a:rPr lang="it-IT" sz="2800" b="1" dirty="0"/>
              <a:t>Ingresso Piscina</a:t>
            </a:r>
          </a:p>
          <a:p>
            <a:pPr marL="0" indent="0" algn="ctr">
              <a:buNone/>
            </a:pPr>
            <a:endParaRPr lang="it-IT" sz="2800" b="1" dirty="0"/>
          </a:p>
          <a:p>
            <a:pPr marL="0" indent="0" algn="ctr">
              <a:buNone/>
            </a:pPr>
            <a:r>
              <a:rPr lang="it-IT" sz="2800" dirty="0"/>
              <a:t> 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C290CE41-CE00-3611-B117-F510D729E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835102"/>
              </p:ext>
            </p:extLst>
          </p:nvPr>
        </p:nvGraphicFramePr>
        <p:xfrm>
          <a:off x="822960" y="1726352"/>
          <a:ext cx="10546080" cy="3829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6520">
                  <a:extLst>
                    <a:ext uri="{9D8B030D-6E8A-4147-A177-3AD203B41FA5}">
                      <a16:colId xmlns:a16="http://schemas.microsoft.com/office/drawing/2014/main" val="2054286091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3565584171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2323195590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1458647130"/>
                    </a:ext>
                  </a:extLst>
                </a:gridCol>
              </a:tblGrid>
              <a:tr h="95741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TIPOLOGIA DI LEZIONE</a:t>
                      </a:r>
                    </a:p>
                  </a:txBody>
                  <a:tcPr marL="7620" marR="7620" marT="762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DESCRIZIONE</a:t>
                      </a:r>
                    </a:p>
                  </a:txBody>
                  <a:tcPr marL="7620" marR="7620" marT="762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COSTO</a:t>
                      </a:r>
                    </a:p>
                  </a:txBody>
                  <a:tcPr marL="7620" marR="7620" marT="762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INGRESSI</a:t>
                      </a:r>
                    </a:p>
                  </a:txBody>
                  <a:tcPr marL="7620" marR="7620" marT="762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169420"/>
                  </a:ext>
                </a:extLst>
              </a:tr>
              <a:tr h="95741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RIDOTTO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Un’ora di accesso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50 €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4481671"/>
                  </a:ext>
                </a:extLst>
              </a:tr>
              <a:tr h="95741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INTERMEDIO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Tre ore di accesso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10 €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75 €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2337027"/>
                  </a:ext>
                </a:extLst>
              </a:tr>
              <a:tr h="95741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ESTESO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Tutto il giorno di accesso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20 €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170 €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74364581"/>
                  </a:ext>
                </a:extLst>
              </a:tr>
            </a:tbl>
          </a:graphicData>
        </a:graphic>
      </p:graphicFrame>
      <p:sp>
        <p:nvSpPr>
          <p:cNvPr id="4" name="Titolo 1">
            <a:extLst>
              <a:ext uri="{FF2B5EF4-FFF2-40B4-BE49-F238E27FC236}">
                <a16:creationId xmlns:a16="http://schemas.microsoft.com/office/drawing/2014/main" id="{EC939E3F-5070-56D3-45B1-1EDABDAF0F6D}"/>
              </a:ext>
            </a:extLst>
          </p:cNvPr>
          <p:cNvSpPr txBox="1">
            <a:spLocks/>
          </p:cNvSpPr>
          <p:nvPr/>
        </p:nvSpPr>
        <p:spPr>
          <a:xfrm>
            <a:off x="2072986" y="833968"/>
            <a:ext cx="8046028" cy="4377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800" i="1" dirty="0"/>
              <a:t>Ingresso nella piscina del Resort</a:t>
            </a:r>
          </a:p>
        </p:txBody>
      </p:sp>
    </p:spTree>
    <p:extLst>
      <p:ext uri="{BB962C8B-B14F-4D97-AF65-F5344CB8AC3E}">
        <p14:creationId xmlns:p14="http://schemas.microsoft.com/office/powerpoint/2010/main" val="3050222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EBC61-8579-46E8-CE28-BF81E7E6C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4C087527-847D-3D6E-686C-DBE8A93A96D3}"/>
              </a:ext>
            </a:extLst>
          </p:cNvPr>
          <p:cNvSpPr txBox="1">
            <a:spLocks/>
          </p:cNvSpPr>
          <p:nvPr/>
        </p:nvSpPr>
        <p:spPr>
          <a:xfrm>
            <a:off x="0" y="375072"/>
            <a:ext cx="12192000" cy="437728"/>
          </a:xfrm>
          <a:prstGeom prst="rect">
            <a:avLst/>
          </a:prstGeom>
          <a:solidFill>
            <a:srgbClr val="7030A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algn="ctr">
              <a:buNone/>
            </a:pPr>
            <a:r>
              <a:rPr lang="it-IT" sz="2800" b="1" dirty="0"/>
              <a:t>Lezioni, Scuola Tennis e Affitto Campi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FC69857B-7E6A-52B0-AFD0-0EF7C406427D}"/>
              </a:ext>
            </a:extLst>
          </p:cNvPr>
          <p:cNvSpPr txBox="1">
            <a:spLocks/>
          </p:cNvSpPr>
          <p:nvPr/>
        </p:nvSpPr>
        <p:spPr>
          <a:xfrm>
            <a:off x="2072986" y="833968"/>
            <a:ext cx="8046028" cy="4377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800" i="1" dirty="0"/>
              <a:t>Info e Contatti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5ADDAF3-5356-FED4-78D7-3BE5B27FABA3}"/>
              </a:ext>
            </a:extLst>
          </p:cNvPr>
          <p:cNvSpPr txBox="1">
            <a:spLocks/>
          </p:cNvSpPr>
          <p:nvPr/>
        </p:nvSpPr>
        <p:spPr>
          <a:xfrm>
            <a:off x="838200" y="2772330"/>
            <a:ext cx="10515600" cy="1313339"/>
          </a:xfrm>
          <a:prstGeom prst="rect">
            <a:avLst/>
          </a:prstGeom>
          <a:noFill/>
          <a:ln w="0">
            <a:noFill/>
          </a:ln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000" strike="noStrike" spc="-1" dirty="0">
                <a:latin typeface="Aptos"/>
              </a:rPr>
              <a:t>Per ulteriori info e prenotazioni contattare </a:t>
            </a:r>
            <a:r>
              <a:rPr lang="it-IT" sz="2000" spc="-1" dirty="0">
                <a:latin typeface="Aptos"/>
              </a:rPr>
              <a:t>Niccolò Zecca al numero:</a:t>
            </a: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000" spc="-1" dirty="0">
              <a:latin typeface="Aptos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000" spc="-1" dirty="0">
                <a:latin typeface="Aptos"/>
              </a:rPr>
              <a:t>+39 392 252 0148</a:t>
            </a:r>
          </a:p>
        </p:txBody>
      </p:sp>
    </p:spTree>
    <p:extLst>
      <p:ext uri="{BB962C8B-B14F-4D97-AF65-F5344CB8AC3E}">
        <p14:creationId xmlns:p14="http://schemas.microsoft.com/office/powerpoint/2010/main" val="3706910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464</TotalTime>
  <Words>252</Words>
  <Application>Microsoft Office PowerPoint</Application>
  <PresentationFormat>Widescreen</PresentationFormat>
  <Paragraphs>71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Niccolò Zecca</dc:creator>
  <cp:lastModifiedBy>Niccolò Zecca</cp:lastModifiedBy>
  <cp:revision>16</cp:revision>
  <dcterms:created xsi:type="dcterms:W3CDTF">2025-04-17T03:20:55Z</dcterms:created>
  <dcterms:modified xsi:type="dcterms:W3CDTF">2026-02-16T12:20:04Z</dcterms:modified>
</cp:coreProperties>
</file>